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8" r:id="rId3"/>
    <p:sldId id="292" r:id="rId4"/>
    <p:sldId id="286" r:id="rId5"/>
    <p:sldId id="290" r:id="rId6"/>
    <p:sldId id="262" r:id="rId7"/>
    <p:sldId id="287" r:id="rId8"/>
    <p:sldId id="264" r:id="rId9"/>
    <p:sldId id="266" r:id="rId10"/>
    <p:sldId id="267" r:id="rId11"/>
    <p:sldId id="268" r:id="rId12"/>
    <p:sldId id="270" r:id="rId13"/>
    <p:sldId id="285" r:id="rId14"/>
    <p:sldId id="281" r:id="rId15"/>
    <p:sldId id="278" r:id="rId16"/>
    <p:sldId id="274" r:id="rId17"/>
    <p:sldId id="275" r:id="rId18"/>
    <p:sldId id="276" r:id="rId19"/>
    <p:sldId id="282" r:id="rId20"/>
    <p:sldId id="291" r:id="rId21"/>
    <p:sldId id="294" r:id="rId22"/>
    <p:sldId id="29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" initials="m" lastIdx="1" clrIdx="0">
    <p:extLst>
      <p:ext uri="{19B8F6BF-5375-455C-9EA6-DF929625EA0E}">
        <p15:presenceInfo xmlns:p15="http://schemas.microsoft.com/office/powerpoint/2012/main" userId="ma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1T14:55:03.564" idx="1">
    <p:pos x="6720" y="525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7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6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4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8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05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08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1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69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86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73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48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CCAB0-434B-48DF-BBF8-F4C5EE008D8D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A8B4-4E19-46C4-9D00-AD7C668320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11017738" cy="5194299"/>
          </a:xfrm>
        </p:spPr>
        <p:txBody>
          <a:bodyPr>
            <a:normAutofit/>
          </a:bodyPr>
          <a:lstStyle/>
          <a:p>
            <a:pPr algn="ctr"/>
            <a:br>
              <a:rPr lang="fr-FR" b="1" u="sng" dirty="0">
                <a:solidFill>
                  <a:srgbClr val="00B0F0"/>
                </a:solidFill>
              </a:rPr>
            </a:br>
            <a:r>
              <a:rPr lang="fr-FR" sz="10700" b="1" u="sng">
                <a:solidFill>
                  <a:srgbClr val="00B0F0"/>
                </a:solidFill>
              </a:rPr>
              <a:t>LA SÉRIGRAPHIE</a:t>
            </a:r>
            <a:endParaRPr lang="fr-FR" sz="10700" dirty="0"/>
          </a:p>
        </p:txBody>
      </p:sp>
    </p:spTree>
    <p:extLst>
      <p:ext uri="{BB962C8B-B14F-4D97-AF65-F5344CB8AC3E}">
        <p14:creationId xmlns:p14="http://schemas.microsoft.com/office/powerpoint/2010/main" val="32546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079" y="2082800"/>
            <a:ext cx="3932237" cy="1418492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Enduction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309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1571" y="1808789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Insolation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33742" y="219785"/>
            <a:ext cx="4038966" cy="3189204"/>
          </a:xfrm>
        </p:spPr>
      </p:pic>
      <p:pic>
        <p:nvPicPr>
          <p:cNvPr id="6" name="Espace réservé pour une image 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b="5642"/>
          <a:stretch>
            <a:fillRect/>
          </a:stretch>
        </p:blipFill>
        <p:spPr>
          <a:xfrm>
            <a:off x="8012357" y="3408989"/>
            <a:ext cx="3827950" cy="30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2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2618" y="4204678"/>
            <a:ext cx="3932237" cy="627184"/>
          </a:xfrm>
        </p:spPr>
        <p:txBody>
          <a:bodyPr>
            <a:noAutofit/>
          </a:bodyPr>
          <a:lstStyle/>
          <a:p>
            <a:r>
              <a:rPr lang="fr-FR" sz="4800" b="1" dirty="0"/>
              <a:t>Dégravage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267495" y="168655"/>
            <a:ext cx="4281242" cy="3380507"/>
          </a:xfrm>
        </p:spPr>
      </p:pic>
      <p:pic>
        <p:nvPicPr>
          <p:cNvPr id="6" name="Espace réservé pour une image 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7357358" y="2115451"/>
            <a:ext cx="4070888" cy="51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1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985" y="24205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9600" b="1" dirty="0">
                <a:solidFill>
                  <a:srgbClr val="7030A0"/>
                </a:solidFill>
              </a:rPr>
              <a:t>IMPRESSION</a:t>
            </a:r>
          </a:p>
        </p:txBody>
      </p:sp>
    </p:spTree>
    <p:extLst>
      <p:ext uri="{BB962C8B-B14F-4D97-AF65-F5344CB8AC3E}">
        <p14:creationId xmlns:p14="http://schemas.microsoft.com/office/powerpoint/2010/main" val="302007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98" y="1044452"/>
            <a:ext cx="9136185" cy="51911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78400" y="187106"/>
            <a:ext cx="1967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Carrousel</a:t>
            </a:r>
          </a:p>
        </p:txBody>
      </p:sp>
    </p:spTree>
    <p:extLst>
      <p:ext uri="{BB962C8B-B14F-4D97-AF65-F5344CB8AC3E}">
        <p14:creationId xmlns:p14="http://schemas.microsoft.com/office/powerpoint/2010/main" val="283645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123" y="1754554"/>
            <a:ext cx="5111261" cy="160020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Matériel pour l’impression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216"/>
          <a:stretch>
            <a:fillRect/>
          </a:stretch>
        </p:blipFill>
        <p:spPr>
          <a:xfrm>
            <a:off x="5636480" y="995362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15837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849" y="2332892"/>
            <a:ext cx="3932237" cy="1600200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/>
              <a:t>Application de l’encre sur l’écran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614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7" y="2521560"/>
            <a:ext cx="3932237" cy="902677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Impression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533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9450" y="1996831"/>
            <a:ext cx="3932237" cy="1600200"/>
          </a:xfrm>
        </p:spPr>
        <p:txBody>
          <a:bodyPr>
            <a:normAutofit/>
          </a:bodyPr>
          <a:lstStyle/>
          <a:p>
            <a:r>
              <a:rPr lang="fr-FR" sz="4800" b="1" dirty="0"/>
              <a:t>C’est terminé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457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7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569" y="1295156"/>
            <a:ext cx="10515600" cy="3519121"/>
          </a:xfrm>
        </p:spPr>
        <p:txBody>
          <a:bodyPr>
            <a:normAutofit/>
          </a:bodyPr>
          <a:lstStyle/>
          <a:p>
            <a:r>
              <a:rPr lang="fr-FR" dirty="0"/>
              <a:t>La sérigraphie est la méthode d’impression </a:t>
            </a:r>
            <a:br>
              <a:rPr lang="fr-FR" dirty="0"/>
            </a:br>
            <a:r>
              <a:rPr lang="fr-FR" dirty="0"/>
              <a:t>la plus populaire au monde.</a:t>
            </a:r>
            <a:br>
              <a:rPr lang="fr-FR" dirty="0"/>
            </a:br>
            <a:r>
              <a:rPr lang="fr-FR" dirty="0"/>
              <a:t> Elle permet d’imprimer sur une variété quasi infinie de supports avec une variété quasi infinie d’encre.</a:t>
            </a:r>
          </a:p>
        </p:txBody>
      </p:sp>
    </p:spTree>
    <p:extLst>
      <p:ext uri="{BB962C8B-B14F-4D97-AF65-F5344CB8AC3E}">
        <p14:creationId xmlns:p14="http://schemas.microsoft.com/office/powerpoint/2010/main" val="207486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2" y="162943"/>
            <a:ext cx="2586968" cy="38737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39" y="162943"/>
            <a:ext cx="3098923" cy="39351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4523" y="4282831"/>
            <a:ext cx="1039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BANKSY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86215" y="6361723"/>
            <a:ext cx="181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ANDY WARHOL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8337" y="4098165"/>
            <a:ext cx="1960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SHEPARD FAIREY</a:t>
            </a:r>
          </a:p>
          <a:p>
            <a:pPr algn="ctr"/>
            <a:r>
              <a:rPr lang="fr-FR" sz="2000" b="1" dirty="0"/>
              <a:t>(OBEY)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74063" y="162943"/>
            <a:ext cx="4941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ARTISTES UTILISANT LA</a:t>
            </a:r>
          </a:p>
          <a:p>
            <a:pPr algn="ctr"/>
            <a:r>
              <a:rPr lang="fr-FR" sz="5400" dirty="0"/>
              <a:t>SÉRIGRAPHIE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38" y="3769703"/>
            <a:ext cx="3726924" cy="25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8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526" y="1548269"/>
            <a:ext cx="11782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accent2"/>
                </a:solidFill>
              </a:rPr>
              <a:t>Avez-vous des questions?</a:t>
            </a:r>
          </a:p>
        </p:txBody>
      </p:sp>
    </p:spTree>
    <p:extLst>
      <p:ext uri="{BB962C8B-B14F-4D97-AF65-F5344CB8AC3E}">
        <p14:creationId xmlns:p14="http://schemas.microsoft.com/office/powerpoint/2010/main" val="110054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3600" y="1600200"/>
            <a:ext cx="10883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F0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16498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6438" y="393701"/>
            <a:ext cx="1105486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u="sng" dirty="0"/>
              <a:t>Les 3 étapes de la sérigraphie</a:t>
            </a:r>
          </a:p>
          <a:p>
            <a:endParaRPr lang="fr-FR" sz="4800" dirty="0"/>
          </a:p>
          <a:p>
            <a:r>
              <a:rPr lang="fr-FR" sz="4800" dirty="0"/>
              <a:t>1 Numérisation</a:t>
            </a:r>
          </a:p>
          <a:p>
            <a:endParaRPr lang="fr-FR" sz="4800" dirty="0"/>
          </a:p>
          <a:p>
            <a:r>
              <a:rPr lang="fr-FR" sz="4800" dirty="0"/>
              <a:t>2 Préparation de l ’écran</a:t>
            </a:r>
          </a:p>
          <a:p>
            <a:endParaRPr lang="fr-FR" sz="4800" dirty="0"/>
          </a:p>
          <a:p>
            <a:r>
              <a:rPr lang="fr-FR" sz="4800" dirty="0"/>
              <a:t>3 Impression</a:t>
            </a:r>
          </a:p>
        </p:txBody>
      </p:sp>
    </p:spTree>
    <p:extLst>
      <p:ext uri="{BB962C8B-B14F-4D97-AF65-F5344CB8AC3E}">
        <p14:creationId xmlns:p14="http://schemas.microsoft.com/office/powerpoint/2010/main" val="240840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7708" y="234241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9600" b="1" dirty="0">
                <a:solidFill>
                  <a:srgbClr val="FF0000"/>
                </a:solidFill>
              </a:rPr>
              <a:t>NUMÉRISATION</a:t>
            </a:r>
          </a:p>
        </p:txBody>
      </p:sp>
    </p:spTree>
    <p:extLst>
      <p:ext uri="{BB962C8B-B14F-4D97-AF65-F5344CB8AC3E}">
        <p14:creationId xmlns:p14="http://schemas.microsoft.com/office/powerpoint/2010/main" val="136766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364" y="1805354"/>
            <a:ext cx="5659682" cy="233875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sz="5300" b="1" dirty="0"/>
              <a:t>Recherche du motif</a:t>
            </a:r>
            <a:br>
              <a:rPr lang="fr-FR" b="1" dirty="0"/>
            </a:br>
            <a:r>
              <a:rPr lang="fr-FR" sz="5300" b="1" dirty="0"/>
              <a:t>et</a:t>
            </a:r>
            <a:br>
              <a:rPr lang="fr-FR" sz="5300" b="1" dirty="0"/>
            </a:br>
            <a:r>
              <a:rPr lang="fr-FR" sz="5300" b="1" dirty="0"/>
              <a:t>conception numérique</a:t>
            </a:r>
            <a:endParaRPr lang="fr-FR" sz="53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9666" y="1016657"/>
            <a:ext cx="5126405" cy="4562383"/>
          </a:xfrm>
        </p:spPr>
      </p:pic>
    </p:spTree>
    <p:extLst>
      <p:ext uri="{BB962C8B-B14F-4D97-AF65-F5344CB8AC3E}">
        <p14:creationId xmlns:p14="http://schemas.microsoft.com/office/powerpoint/2010/main" val="52969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648" y="2067169"/>
            <a:ext cx="3943229" cy="1600200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/>
              <a:t>Impression </a:t>
            </a:r>
            <a:br>
              <a:rPr lang="fr-FR" sz="4800" b="1" dirty="0"/>
            </a:br>
            <a:r>
              <a:rPr lang="fr-FR" sz="4800" b="1" dirty="0"/>
              <a:t>du </a:t>
            </a:r>
            <a:br>
              <a:rPr lang="fr-FR" sz="4800" b="1" dirty="0"/>
            </a:br>
            <a:r>
              <a:rPr lang="fr-FR" sz="4800" b="1" dirty="0"/>
              <a:t>typon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317206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fr-FR" sz="9600" b="1" dirty="0"/>
            </a:br>
            <a:br>
              <a:rPr lang="fr-FR" sz="9600" b="1" dirty="0"/>
            </a:br>
            <a:br>
              <a:rPr lang="fr-FR" sz="9600" b="1" dirty="0"/>
            </a:br>
            <a:br>
              <a:rPr lang="fr-FR" sz="9600" b="1" dirty="0"/>
            </a:br>
            <a:r>
              <a:rPr lang="fr-FR" sz="9600" b="1" dirty="0">
                <a:solidFill>
                  <a:srgbClr val="92D050"/>
                </a:solidFill>
              </a:rPr>
              <a:t>PRÉPARATION DE L’ÉCRAN</a:t>
            </a:r>
          </a:p>
        </p:txBody>
      </p:sp>
    </p:spTree>
    <p:extLst>
      <p:ext uri="{BB962C8B-B14F-4D97-AF65-F5344CB8AC3E}">
        <p14:creationId xmlns:p14="http://schemas.microsoft.com/office/powerpoint/2010/main" val="341794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910" y="2731477"/>
            <a:ext cx="3932237" cy="1246554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/>
              <a:t>Nettoyage du cadre de nylon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192406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845" y="2348523"/>
            <a:ext cx="5244122" cy="160020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Matériel d’enduction</a:t>
            </a:r>
            <a:br>
              <a:rPr lang="fr-FR" sz="4400" b="1" dirty="0"/>
            </a:br>
            <a:r>
              <a:rPr lang="fr-FR" b="1" dirty="0"/>
              <a:t>(sous lumière jaune)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667742" y="87019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3014363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121</Words>
  <Application>Microsoft Office PowerPoint</Application>
  <PresentationFormat>Grand écran</PresentationFormat>
  <Paragraphs>32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 LA SÉRIGRAPHIE</vt:lpstr>
      <vt:lpstr>La sérigraphie est la méthode d’impression  la plus populaire au monde.  Elle permet d’imprimer sur une variété quasi infinie de supports avec une variété quasi infinie d’encre.</vt:lpstr>
      <vt:lpstr>Présentation PowerPoint</vt:lpstr>
      <vt:lpstr>NUMÉRISATION</vt:lpstr>
      <vt:lpstr> Recherche du motif et conception numérique</vt:lpstr>
      <vt:lpstr>Impression  du  typon</vt:lpstr>
      <vt:lpstr>    PRÉPARATION DE L’ÉCRAN</vt:lpstr>
      <vt:lpstr>Nettoyage du cadre de nylon</vt:lpstr>
      <vt:lpstr>Matériel d’enduction (sous lumière jaune)</vt:lpstr>
      <vt:lpstr>Enduction</vt:lpstr>
      <vt:lpstr>Insolation</vt:lpstr>
      <vt:lpstr>Dégravage</vt:lpstr>
      <vt:lpstr>IMPRESSION</vt:lpstr>
      <vt:lpstr>Présentation PowerPoint</vt:lpstr>
      <vt:lpstr>Matériel pour l’impression</vt:lpstr>
      <vt:lpstr>Application de l’encre sur l’écran</vt:lpstr>
      <vt:lpstr>Impression</vt:lpstr>
      <vt:lpstr>C’est terminé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</dc:creator>
  <cp:lastModifiedBy>Rpi Trans Boualan</cp:lastModifiedBy>
  <cp:revision>26</cp:revision>
  <dcterms:created xsi:type="dcterms:W3CDTF">2023-04-06T15:09:12Z</dcterms:created>
  <dcterms:modified xsi:type="dcterms:W3CDTF">2025-05-05T11:03:38Z</dcterms:modified>
</cp:coreProperties>
</file>